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slide" Target="slides/slide5.xml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1cff08f09_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1cff08f09_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Autoencoder is an unsupervised neural network that learns dimension reduction and reconstruction from low-dimensional representation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Deepfake is an application of autoencoder that trains two autoencoders and connect the output of one encoder to the input of the other decoder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Deepfake lacks measurement of face swapping quality: introduce a discriminative network and form a Generative Adversarial Network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1cff08f09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1cff08f09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1cff08f09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1cff08f09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Lack quantitative measurement of face swap quality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Train a second disciminative network to tell if a image is “fake”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Open Sans"/>
              <a:buChar char="●"/>
            </a:pPr>
            <a:r>
              <a:rPr lang="zh-C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Combine deepfake with discriminative network to form Generative Adversarial Network (GAN)</a:t>
            </a:r>
            <a:endParaRPr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1cff08f09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1cff08f0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://drive.google.com/file/d/1XZBDQADYHZFUFW8y5hcEypmLgBNtptrI/view" TargetMode="External"/><Relationship Id="rId5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n.wikipedia.org/wiki/Autoencoder" TargetMode="External"/><Relationship Id="rId4" Type="http://schemas.openxmlformats.org/officeDocument/2006/relationships/hyperlink" Target="https://en.wikipedia.org/wiki/Generative_adversarial_network" TargetMode="External"/><Relationship Id="rId5" Type="http://schemas.openxmlformats.org/officeDocument/2006/relationships/hyperlink" Target="https://github.com/deepfakes/faceswap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311708" y="3382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Progress Report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311700" y="2347775"/>
            <a:ext cx="8520600" cy="23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/>
              <a:t>Hsiao-Yu Chiang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/>
              <a:t>Xiaoya Li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/>
              <a:t>Ganyu “Bruce” Xu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/>
              <a:t>Pinshuo Ye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 sz="1800"/>
              <a:t>Zhanyuan Zhang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b="-3040" l="6258" r="1838" t="7429"/>
          <a:stretch/>
        </p:blipFill>
        <p:spPr>
          <a:xfrm>
            <a:off x="1968225" y="72075"/>
            <a:ext cx="6406726" cy="49993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>
            <p:ph type="title"/>
          </p:nvPr>
        </p:nvSpPr>
        <p:spPr>
          <a:xfrm>
            <a:off x="0" y="0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Autoencoder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b="13682" l="0" r="0" t="1907"/>
          <a:stretch/>
        </p:blipFill>
        <p:spPr>
          <a:xfrm>
            <a:off x="583150" y="38450"/>
            <a:ext cx="7997050" cy="50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 title="hug.mp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79025" y="3502475"/>
            <a:ext cx="2188050" cy="164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0" y="0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Beyond faceswapping</a:t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200" y="1076225"/>
            <a:ext cx="8943600" cy="37743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References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 sz="1800" u="sng">
                <a:solidFill>
                  <a:schemeClr val="accent5"/>
                </a:solidFill>
                <a:hlinkClick r:id="rId3"/>
              </a:rPr>
              <a:t>https://en.wikipedia.org/wiki/Autoencoder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 sz="1800" u="sng">
                <a:solidFill>
                  <a:schemeClr val="accent5"/>
                </a:solidFill>
                <a:hlinkClick r:id="rId4"/>
              </a:rPr>
              <a:t>https://en.wikipedia.org/wiki/Generative_adversarial_network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CN" sz="1800" u="sng">
                <a:solidFill>
                  <a:schemeClr val="accent5"/>
                </a:solidFill>
                <a:hlinkClick r:id="rId5"/>
              </a:rPr>
              <a:t>https://github.com/deepfakes/faceswap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