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1b8f1f09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1b8f1f09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1b8f1f09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1b8f1f09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12925"/>
            <a:ext cx="8693700" cy="40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</a:rPr>
              <a:t>Predict the Presence of Oil palm Plantation in Satellite Imagery</a:t>
            </a:r>
            <a:endParaRPr b="1" sz="1800">
              <a:highlight>
                <a:srgbClr val="FFFFFF"/>
              </a:highlight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1700" y="4481525"/>
            <a:ext cx="27942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Original Images (with oil palm plantation)</a:t>
            </a:r>
            <a:endParaRPr sz="1100"/>
          </a:p>
        </p:txBody>
      </p:sp>
      <p:sp>
        <p:nvSpPr>
          <p:cNvPr id="56" name="Google Shape;56;p13"/>
          <p:cNvSpPr txBox="1"/>
          <p:nvPr/>
        </p:nvSpPr>
        <p:spPr>
          <a:xfrm>
            <a:off x="791300" y="667675"/>
            <a:ext cx="54774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Dataset Description</a:t>
            </a:r>
            <a:r>
              <a:rPr lang="en"/>
              <a:t>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15244 labeled satellite images (from Kaggle)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942 labelled “1” (6.19%) and 14302 labelled “0” (93.81%)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Having missing data (all-black images)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50" y="1780478"/>
            <a:ext cx="2794200" cy="258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5900" y="1801601"/>
            <a:ext cx="2963649" cy="267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7725" y="1771527"/>
            <a:ext cx="3074450" cy="2740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585600" y="4487825"/>
            <a:ext cx="23244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Flipped (rand_mirror = True) </a:t>
            </a:r>
            <a:endParaRPr sz="1100"/>
          </a:p>
        </p:txBody>
      </p:sp>
      <p:sp>
        <p:nvSpPr>
          <p:cNvPr id="61" name="Google Shape;61;p13"/>
          <p:cNvSpPr txBox="1"/>
          <p:nvPr/>
        </p:nvSpPr>
        <p:spPr>
          <a:xfrm>
            <a:off x="6478825" y="4528175"/>
            <a:ext cx="23367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Saturation increased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2. Model - Squeeze-and-Excitation Resnet 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906900" y="865502"/>
            <a:ext cx="4925400" cy="3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Goal: </a:t>
            </a:r>
            <a:r>
              <a:rPr lang="en" sz="1400">
                <a:solidFill>
                  <a:srgbClr val="000000"/>
                </a:solidFill>
              </a:rPr>
              <a:t>Modeling the interdependencies between the channels of its convolutional features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Two steps:</a:t>
            </a:r>
            <a:endParaRPr b="1"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n">
                <a:solidFill>
                  <a:srgbClr val="000000"/>
                </a:solidFill>
              </a:rPr>
              <a:t>Squeeze</a:t>
            </a:r>
            <a:r>
              <a:rPr lang="en">
                <a:solidFill>
                  <a:srgbClr val="000000"/>
                </a:solidFill>
              </a:rPr>
              <a:t>: Global Information Embedding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>
                <a:solidFill>
                  <a:srgbClr val="000000"/>
                </a:solidFill>
              </a:rPr>
              <a:t>Use global average pooling to generate channel-wise statistics</a:t>
            </a:r>
            <a:endParaRPr>
              <a:solidFill>
                <a:srgbClr val="000000"/>
              </a:solidFill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b="1" lang="en">
                <a:solidFill>
                  <a:srgbClr val="000000"/>
                </a:solidFill>
              </a:rPr>
              <a:t>Excitation: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Adaptive Recalibration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Maps the input specific descriptor z to a set of channel specific weights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0917"/>
            <a:ext cx="3719550" cy="302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675" y="2413925"/>
            <a:ext cx="4063325" cy="6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675" y="4129650"/>
            <a:ext cx="4760500" cy="3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73100" y="4731150"/>
            <a:ext cx="42534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[2][3] Jie Hu, Li Shen </a:t>
            </a:r>
            <a:r>
              <a:rPr lang="en" sz="900"/>
              <a:t>“Squeeze and Excitation Networks,” </a:t>
            </a:r>
            <a:r>
              <a:rPr i="1" lang="en" sz="900"/>
              <a:t>in CVPR 2018</a:t>
            </a:r>
            <a:endParaRPr i="1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3. Future Plans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8520600" cy="23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 Based on </a:t>
            </a:r>
            <a:r>
              <a:rPr lang="en">
                <a:solidFill>
                  <a:srgbClr val="000000"/>
                </a:solidFill>
              </a:rPr>
              <a:t>Pre-trained Models: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ResNet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SENet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SE-ResNet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Hyperparameters Tuning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Further Improvement from classification: Segmentation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Locate oil palm plantations and </a:t>
            </a:r>
            <a:r>
              <a:rPr lang="en">
                <a:solidFill>
                  <a:schemeClr val="dk1"/>
                </a:solidFill>
              </a:rPr>
              <a:t>their</a:t>
            </a:r>
            <a:r>
              <a:rPr lang="en" sz="1400">
                <a:solidFill>
                  <a:schemeClr val="dk1"/>
                </a:solidFill>
              </a:rPr>
              <a:t> boundaries</a:t>
            </a:r>
            <a:r>
              <a:rPr lang="en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Other transformations and Test Time Augmentation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Perform random modifications to the test set and take the averaged prediction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024525" y="4525300"/>
            <a:ext cx="43557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Team: Ling Xie, Shiyang Ni, Sean Liu, Jiaqi Guo, Hengyi Kou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